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3DD59-EB72-A044-A0C1-DBAF65106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845586-487B-1045-ABDA-64C48A469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0B84D-D965-A747-B428-3C145E5C6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9CD9C-5A6E-BD4C-9919-FCD1F2421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F56E8-5166-B24B-99A7-466726A9F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54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56657-42BF-3D47-9A06-B9114B35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6FB9E6-4375-B042-B8DB-C726F3196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E6832-AFEF-2142-9F0B-1CF1B6BF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54B21-D998-AF4B-9D48-B58525BB3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D5CBB-1C60-A04C-9315-5EFC69626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6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4078F9-956F-1045-BDDF-DC9F2E40F0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AC0AA6-5F98-5242-8521-47A45D5642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99C3A-AEF4-FF4D-870E-32CA6603A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48596-AB63-FD44-9941-46D172D1C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F1292-3D9B-4241-8D41-3F990DE2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9CCDF-11C5-5640-AE0B-0DA60CABB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935AF-5D03-454C-ADFC-5D6C2648F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00AA29-29FC-C64D-9706-7D527210F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FD12C-9D72-9847-B439-677F223F4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F8CFA9-3796-B04E-93EA-420457DF9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7A695-BAFF-F04E-9A9C-2FBF86130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83AB6-C2D5-094C-944F-56FF48124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0DDC9-5E0A-0D49-BED5-010633A3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CEFD1-88D3-7B4C-84CF-80822156B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608CC-133E-D749-97B1-DE6348170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390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C746C-EAEB-F147-8283-4C1231709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F8EBE-79FE-EF42-AD92-08DEEC043A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BB1B1F-F92D-D949-94F1-AE7AF7251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A963F6-5EBD-7E46-88F7-093C9F970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4CD1FD-E073-C94E-B0A5-7C3874C03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CB3079-5DD9-9A4E-A4B1-0D791C987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13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38B64-C640-934C-B2AF-4785FB130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A41F0-3AF9-A24C-A70C-5AFAA0BC0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725E5A-BEDC-A943-AE72-4B1046925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0B053B-89AC-C048-9257-82DB6711EB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09BFCA-D3A1-1048-A875-E711A87E1B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B50D28-8D1F-B54D-9232-39F051F06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656AFB-22FC-B74B-B888-DCC764FB2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5F1A2-D908-684F-B36C-A2F8687D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6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F28FA-7FCF-AE4F-A254-790C06177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07EB5A-75B3-CB4A-B2FF-B248D99BF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44F6A-74F2-7A47-92BA-8235F4D2F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A5D900-DD49-3342-9FDA-083CBEBF2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8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04B1C0-D4F8-ED46-ABD8-3C262C785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09E557-80B6-EF4E-90A6-24E8D4784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E70C04-A182-574B-8C02-70ABE2575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5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1507A-CCB1-BC4C-9626-3968064D7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17458-E9BC-E745-B51F-54C766E8B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50840F-59F2-974E-BFE6-888C38859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9DBCE2-C653-FF40-80F6-0A25483FF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4C0F6-1D51-5E45-9B37-39A9B7217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BA4B7-5EEC-9448-B6A1-BE9E26701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110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7E3B-7983-E947-BA61-5AE709E15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180232-57F9-5645-A181-18F12E4EE2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2FBD5F-E1EA-E74E-98F5-3F753EAFE6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550A98-A83D-1F44-BD97-DDC967201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5E606A-684D-994E-8E40-2A2E9556B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33483-0921-2F4D-BA33-6950F92FD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0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4883B-0683-2142-AE15-324B32618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3BCB4F-FBBE-F747-907A-E2C67E496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6D4CDC-92D7-A948-B31B-6D801BBE2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7525-56B2-E444-8426-B29DD9D7B174}" type="datetimeFigureOut">
              <a:rPr lang="en-US"/>
              <a:t>3/21/2020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EA860-7071-254B-8631-0E85EB795D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8616E-0EA7-7F48-99C0-F29E0A5861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C59B1-7415-4544-A99D-D4060C4803E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3331E5-2BAC-6D40-BDAD-EFDF4BFEB9E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A8B51C-D89C-CF46-8D60-948434F6BE94}"/>
              </a:ext>
            </a:extLst>
          </p:cNvPr>
          <p:cNvSpPr txBox="1"/>
          <p:nvPr/>
        </p:nvSpPr>
        <p:spPr>
          <a:xfrm>
            <a:off x="1064381" y="3391763"/>
            <a:ext cx="10063238" cy="28623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3600" b="1" i="1" u="sng"/>
              <a:t>MAXIMUM POWER TRANSFER THEOREM</a:t>
            </a:r>
          </a:p>
          <a:p>
            <a:pPr algn="ctr"/>
            <a:endParaRPr lang="en-GB" sz="3600" b="1" i="1" u="sng"/>
          </a:p>
          <a:p>
            <a:pPr algn="ctr"/>
            <a:r>
              <a:rPr lang="en-GB" sz="3600" b="1" i="1" u="sng"/>
              <a:t>Note by </a:t>
            </a:r>
            <a:r>
              <a:rPr lang="en-GB" sz="3600" b="1" i="1" u="sng">
                <a:solidFill>
                  <a:srgbClr val="FF0000"/>
                </a:solidFill>
              </a:rPr>
              <a:t>Dr. Koel Adhikary,</a:t>
            </a:r>
            <a:r>
              <a:rPr lang="en-GB" sz="3600" b="1" i="1" u="sng"/>
              <a:t> </a:t>
            </a:r>
            <a:r>
              <a:rPr lang="en-GB" sz="3600" b="1" i="1" u="sng">
                <a:solidFill>
                  <a:schemeClr val="accent5">
                    <a:lumMod val="50000"/>
                  </a:schemeClr>
                </a:solidFill>
              </a:rPr>
              <a:t>Department of Physics</a:t>
            </a:r>
            <a:r>
              <a:rPr lang="en-GB" sz="3600" b="1" i="1" u="sng"/>
              <a:t>, </a:t>
            </a:r>
          </a:p>
          <a:p>
            <a:pPr algn="ctr"/>
            <a:r>
              <a:rPr lang="en-GB" sz="3600" b="1" i="1" u="sng"/>
              <a:t>Government Girls’  General Degree College, Ekbalpur</a:t>
            </a:r>
            <a:endParaRPr lang="en-US" sz="3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6A2DD-30F4-514D-9CFA-8D189E12F82D}"/>
              </a:ext>
            </a:extLst>
          </p:cNvPr>
          <p:cNvSpPr txBox="1"/>
          <p:nvPr/>
        </p:nvSpPr>
        <p:spPr>
          <a:xfrm>
            <a:off x="2599265" y="1157913"/>
            <a:ext cx="7282544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University of Calcutta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SEM 4 </a:t>
            </a:r>
          </a:p>
          <a:p>
            <a:pPr algn="ctr"/>
            <a:r>
              <a:rPr lang="en-GB" sz="3600" b="1">
                <a:solidFill>
                  <a:schemeClr val="accent1">
                    <a:lumMod val="75000"/>
                  </a:schemeClr>
                </a:solidFill>
              </a:rPr>
              <a:t>Paper –PHYS-AA-CC-4-9-TH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7247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A408CAE-D0D2-DE45-AECD-1B9AF01E0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46" y="0"/>
            <a:ext cx="5486481" cy="657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213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8E3E3B-020E-0945-B6F6-A454DD2E46F5}"/>
              </a:ext>
            </a:extLst>
          </p:cNvPr>
          <p:cNvSpPr txBox="1"/>
          <p:nvPr/>
        </p:nvSpPr>
        <p:spPr>
          <a:xfrm>
            <a:off x="737810" y="240694"/>
            <a:ext cx="10873619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GB" sz="4000" b="1"/>
              <a:t>IMPORTANT LINK TO UNDERSTAND MACIMUM POWER TRANSFER THEOREM</a:t>
            </a:r>
            <a:endParaRPr lang="en-US" sz="4000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9022E1-F31A-A34E-8EFD-8D74CEFB2305}"/>
              </a:ext>
            </a:extLst>
          </p:cNvPr>
          <p:cNvSpPr txBox="1"/>
          <p:nvPr/>
        </p:nvSpPr>
        <p:spPr>
          <a:xfrm>
            <a:off x="1366762" y="2514600"/>
            <a:ext cx="5643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/>
              <a:t>https://youtu.be/tXQ9DXYjooA</a:t>
            </a:r>
          </a:p>
        </p:txBody>
      </p:sp>
    </p:spTree>
    <p:extLst>
      <p:ext uri="{BB962C8B-B14F-4D97-AF65-F5344CB8AC3E}">
        <p14:creationId xmlns:p14="http://schemas.microsoft.com/office/powerpoint/2010/main" val="3719900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A99CAC-8E34-BA4E-BB01-ABC8118EAC60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D290B0B0-1230-504E-A9C5-92D20598F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36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82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5DB72B-F098-3D45-88FA-7128C7D6332B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BFBBD01-2B02-D84B-A108-D9639C6D9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837" y="2308752"/>
            <a:ext cx="5004543" cy="37808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22EB43-4496-F645-BBEC-55CED285B539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4D76C-FFEE-8648-8A64-CDF44490FFDA}"/>
              </a:ext>
            </a:extLst>
          </p:cNvPr>
          <p:cNvSpPr txBox="1"/>
          <p:nvPr/>
        </p:nvSpPr>
        <p:spPr>
          <a:xfrm>
            <a:off x="3144762" y="768387"/>
            <a:ext cx="5444067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2800" b="1"/>
              <a:t>Circuit Diagram of Maximum Power Transfer Theorem</a:t>
            </a:r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2369331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F266D3-5AFA-4E44-B358-8610FEC0D3E6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BD966D9-25C9-5043-8FAE-C9B2AE63E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364" y="1438502"/>
            <a:ext cx="9274971" cy="49127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1E3FF2-8925-9741-9B33-9EDEB1C6E6CC}"/>
              </a:ext>
            </a:extLst>
          </p:cNvPr>
          <p:cNvSpPr txBox="1"/>
          <p:nvPr/>
        </p:nvSpPr>
        <p:spPr>
          <a:xfrm>
            <a:off x="725714" y="506791"/>
            <a:ext cx="6901543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4000" b="1"/>
              <a:t>Solve the problem</a:t>
            </a:r>
            <a:endParaRPr lang="en-US" sz="4000" b="1"/>
          </a:p>
        </p:txBody>
      </p:sp>
    </p:spTree>
    <p:extLst>
      <p:ext uri="{BB962C8B-B14F-4D97-AF65-F5344CB8AC3E}">
        <p14:creationId xmlns:p14="http://schemas.microsoft.com/office/powerpoint/2010/main" val="231747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3FEDB-D351-2348-B262-76FD0BC0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Solve the problem</a:t>
            </a:r>
            <a:endParaRPr lang="en-US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C82456-7404-764D-8FF4-58C82E6F1D6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ECCB53C-315B-EC44-A9CB-2445E3AE0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22" y="1690688"/>
            <a:ext cx="10356360" cy="1991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426DCE-1B83-5146-9D9B-11005B26D08A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668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D0B89E-E194-0340-8EDC-64596199B45D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7F72D6-A37E-1649-8927-DAD085D676CF}"/>
              </a:ext>
            </a:extLst>
          </p:cNvPr>
          <p:cNvSpPr txBox="1"/>
          <p:nvPr/>
        </p:nvSpPr>
        <p:spPr>
          <a:xfrm>
            <a:off x="1197429" y="584965"/>
            <a:ext cx="58129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400" b="1"/>
              <a:t>MAXIMUM POWER TRANSFER THEOREM FOR AC CIRCUIT</a:t>
            </a:r>
            <a:endParaRPr lang="en-US" sz="4400" b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10B99D-3B0E-7346-8C71-85381D9C6E5F}"/>
              </a:ext>
            </a:extLst>
          </p:cNvPr>
          <p:cNvSpPr txBox="1"/>
          <p:nvPr/>
        </p:nvSpPr>
        <p:spPr>
          <a:xfrm>
            <a:off x="5181600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/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FDBF9095-0B3D-4441-A956-E8D02612B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548" y="2077829"/>
            <a:ext cx="6217220" cy="419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54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Solve the problem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koel</dc:creator>
  <cp:lastModifiedBy>koel</cp:lastModifiedBy>
  <cp:revision>8</cp:revision>
  <dcterms:created xsi:type="dcterms:W3CDTF">2020-03-21T13:30:00Z</dcterms:created>
  <dcterms:modified xsi:type="dcterms:W3CDTF">2020-03-21T14:12:50Z</dcterms:modified>
</cp:coreProperties>
</file>